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63007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2" autoAdjust="0"/>
    <p:restoredTop sz="94660"/>
  </p:normalViewPr>
  <p:slideViewPr>
    <p:cSldViewPr>
      <p:cViewPr>
        <p:scale>
          <a:sx n="100" d="100"/>
          <a:sy n="100" d="100"/>
        </p:scale>
        <p:origin x="-542" y="-278"/>
      </p:cViewPr>
      <p:guideLst>
        <p:guide orient="horz" pos="198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1957328"/>
            <a:ext cx="8568531" cy="13505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3570447"/>
            <a:ext cx="7056438" cy="16102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252324"/>
            <a:ext cx="2268141" cy="537608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52324"/>
            <a:ext cx="6636411" cy="53760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048840"/>
            <a:ext cx="8568531" cy="12514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2670543"/>
            <a:ext cx="8568531" cy="13782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470184"/>
            <a:ext cx="4452276" cy="4158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470184"/>
            <a:ext cx="4452276" cy="41582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410385"/>
            <a:ext cx="4454027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1998167"/>
            <a:ext cx="4454027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410385"/>
            <a:ext cx="4455776" cy="5877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1998167"/>
            <a:ext cx="4455776" cy="36302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250864"/>
            <a:ext cx="3316456" cy="10676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250865"/>
            <a:ext cx="5635349" cy="53775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318499"/>
            <a:ext cx="3316456" cy="43099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4410551"/>
            <a:ext cx="6048375" cy="520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562987"/>
            <a:ext cx="6048375" cy="37804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4931242"/>
            <a:ext cx="6048375" cy="7394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52324"/>
            <a:ext cx="9072563" cy="105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470184"/>
            <a:ext cx="9072563" cy="4158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5839897"/>
            <a:ext cx="2352146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5839897"/>
            <a:ext cx="3192198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5839897"/>
            <a:ext cx="2352146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work\mov\site\2013_01\design\Pres_Corrected\02_ad_com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2174" cy="630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work\mov\site\2013_01\design\ALTER\pres_ad_comp\jpg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0626" cy="6301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work\mov\site\2013_01\design\ALTER\pres_ad_comp\jpg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6301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work\mov\site\2013_01\design\ALTER\pres_ad_comp\jpg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6301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ork\mov\site\2013_01\design\Pres_Corrected\02_ad_com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2175" cy="630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ork\mov\site\2013_01\design\Pres_Corrected\02_ad_com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2177" cy="630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ork\mov\site\2013_01\design\Pres_Corrected\02_ad_comp\15.jpg"/>
          <p:cNvPicPr>
            <a:picLocks noChangeAspect="1" noChangeArrowheads="1"/>
          </p:cNvPicPr>
          <p:nvPr/>
        </p:nvPicPr>
        <p:blipFill>
          <a:blip r:embed="rId2" cstate="print"/>
          <a:srcRect l="1426" t="2000" r="1426" b="2012"/>
          <a:stretch>
            <a:fillRect/>
          </a:stretch>
        </p:blipFill>
        <p:spPr bwMode="auto">
          <a:xfrm>
            <a:off x="143768" y="126058"/>
            <a:ext cx="97930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ork\mov\site\2013_01\design\Pres_Corrected\02_ad_com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2176" cy="630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work\mov\site\2013_01\design\ALTER\pres_ad_comp\jpg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2175" cy="630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ork\mov\site\2013_01\design\Pres_Corrected\02_ad_com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630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ork\mov\site\2013_01\design\Pres_Corrected\02_ad_com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2174" cy="630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ork\mov\site\2013_01\design\ALTER\pres_ad_comp\jpg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0625" cy="6299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ork\mov\site\2013_01\design\Pres_Corrected\02_ad_com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2175" cy="630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work\mov\site\2013_01\design\Pres_Corrected\02_ad_com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91320" cy="630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work\mov\site\2013_01\design\ALTER\pres_ad_comp\jpg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0625" cy="6313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work\mov\site\2013_01\design\ALTER\pres_ad_comp\jpg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2174" cy="630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work\mov\site\2013_01\design\ALTER\pres_ad_comp\jpg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0625" cy="629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work\mov\site\2013_01\design\ALTER\pres_ad_comp\jpg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2175" cy="630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ork\mov\site\2013_01\design\ALTER\pres_ad_comp\jpg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082175" cy="630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ork\mov\site\2013_01\design\ALTER\pres_ad_comp\jpg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080625" cy="6301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ork\mov\site\2013_01\design\ALTER\pres_ad_comp\jpg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079433" cy="6300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ork\mov\site\2013_01\design\Pres_Corrected\02_ad_comp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2175" cy="6300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ork\mov\site\2013_01\design\ALTER\pres_ad_comp\jpg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6301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ork\mov\site\2013_01\design\ALTER\pres_ad_comp\jpg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6301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</dc:creator>
  <cp:lastModifiedBy>Dmitry</cp:lastModifiedBy>
  <cp:revision>2</cp:revision>
  <dcterms:created xsi:type="dcterms:W3CDTF">2013-11-14T08:41:23Z</dcterms:created>
  <dcterms:modified xsi:type="dcterms:W3CDTF">2014-02-27T04:51:26Z</dcterms:modified>
</cp:coreProperties>
</file>